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embeddedFontLst>
    <p:embeddedFont>
      <p:font typeface="Bebas Neue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ranklin Gothic" panose="020B0604020202020204" charset="0"/>
      <p:bold r:id="rId24"/>
    </p:embeddedFont>
    <p:embeddedFont>
      <p:font typeface="Roboto Condensed" panose="02000000000000000000" pitchFamily="2" charset="0"/>
      <p:regular r:id="rId25"/>
      <p:bold r:id="rId26"/>
      <p:italic r:id="rId27"/>
      <p:boldItalic r:id="rId28"/>
    </p:embeddedFont>
    <p:embeddedFont>
      <p:font typeface="Roboto Mono" panose="00000009000000000000" pitchFamily="50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IwEKMev13GV8iSGcr4GDvLSFI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19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19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" name="Google Shape;19;p19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2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28" name="Google Shape;28;p20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OBJECT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1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2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2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" name="Google Shape;44;p22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ólo el título">
  <p:cSld name="1_Sólo el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2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title"/>
          </p:nvPr>
        </p:nvSpPr>
        <p:spPr>
          <a:xfrm>
            <a:off x="4148520" y="39669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s-ES" sz="4000" dirty="0"/>
            </a:br>
            <a:br>
              <a:rPr lang="es-ES" sz="4000" dirty="0"/>
            </a:br>
            <a:r>
              <a:rPr lang="es-ES" sz="4000" dirty="0"/>
              <a:t>Fase 1 Proyecto APT</a:t>
            </a:r>
            <a:br>
              <a:rPr lang="es-ES" sz="4000" dirty="0"/>
            </a:br>
            <a:br>
              <a:rPr lang="es-ES" sz="4000" dirty="0"/>
            </a:br>
            <a:br>
              <a:rPr lang="es-ES" sz="2000" dirty="0"/>
            </a:br>
            <a:r>
              <a:rPr lang="es-ES" sz="2000" b="1" dirty="0"/>
              <a:t>Docente: </a:t>
            </a:r>
            <a:r>
              <a:rPr lang="es-ES" sz="2000" dirty="0"/>
              <a:t>Reginaldo Salinas Bruna</a:t>
            </a:r>
            <a:br>
              <a:rPr lang="es-ES" sz="2000" dirty="0"/>
            </a:br>
            <a:r>
              <a:rPr lang="es-ES" sz="2000" dirty="0"/>
              <a:t>Grupo </a:t>
            </a:r>
            <a:r>
              <a:rPr lang="es-ES" sz="2000" dirty="0" err="1"/>
              <a:t>Nº</a:t>
            </a:r>
            <a:r>
              <a:rPr lang="es-ES" sz="2000" dirty="0"/>
              <a:t> 9</a:t>
            </a:r>
            <a:br>
              <a:rPr lang="es-ES" sz="2000" dirty="0"/>
            </a:br>
            <a:r>
              <a:rPr lang="es-ES" sz="2000" b="1" dirty="0"/>
              <a:t>Integrantes:</a:t>
            </a:r>
            <a:br>
              <a:rPr lang="es-ES" sz="2000" dirty="0"/>
            </a:br>
            <a:r>
              <a:rPr lang="es-ES" sz="2000" dirty="0"/>
              <a:t>Claudio Castro</a:t>
            </a:r>
            <a:br>
              <a:rPr lang="es-ES" sz="2000"/>
            </a:br>
            <a:br>
              <a:rPr lang="es-ES" sz="2000" dirty="0"/>
            </a:b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Metodologías del Proyecto</a:t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1071282" y="2551837"/>
            <a:ext cx="700143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Metodología ágil Scrum</a:t>
            </a: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gestión iterativa, incremental y flexible.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Product Owner, Scrum Master, Equipo de desarrollo.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Sprint Planning, Daily Scrum, Sprint Review, Sprint Retrospective.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Entregables por sprint</a:t>
            </a: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incrementos funcionales de la aplicación.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Ventaja</a:t>
            </a: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permite adaptarse a cambios y entregar valor continuo.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Plan de trabajo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Plan del Proyecto</a:t>
            </a:r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219000" y="2397750"/>
            <a:ext cx="87060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Fase 1 (Semanas 1-4): Definición de requerimientos y diseño inicial.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Fase 2 (Semanas 5-12): Desarrollo de la app, integración de QR, GPS y notificaciones.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Fase 3 (Semanas 13-18): Pruebas, ajustes finales, documentación y entrega.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Evidencias esperadas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Evidencias Esperadas del Proyecto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8" y="2170350"/>
            <a:ext cx="81248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s-ES"/>
            </a:br>
            <a:r>
              <a:rPr lang="es-ES"/>
              <a:t>Preguntas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Descripción breve del proyecto APT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Descripción del proyecto</a:t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968188" y="1720840"/>
            <a:ext cx="7207623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Asistencia Móvil: aplicación multiplataforma para pedir ayuda inmediata en emergencias.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Áreas de atención: • Enfermería (ayuda médica). • Seguridad (intervención ante riesgos). • Servicios técnicos (reportes de fallas).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Funcionamiento en 3 pasos: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usuario escanea un código QR en el campus.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app obtiene ubicación GPS y metadatos (nombre, contacto, dispositivo).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envía automáticamente una notificación al equipo responsable, acelerando la respuesta.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Relación con el perfil de egreso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Relación con Perfil</a:t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838200" y="1705451"/>
            <a:ext cx="7467599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Desarrollo de software multiplataforma para dispositivos móviles.</a:t>
            </a:r>
            <a:endParaRPr/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Integración de tecnologías: GPS, códigos QR, notificaciones push y servicios en la nube.</a:t>
            </a:r>
            <a:endParaRPr/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segura de datos y metadatos según estándares de privacidad.</a:t>
            </a:r>
            <a:endParaRPr/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Aplicación de metodologías ágiles en la gestión del proyecto.</a:t>
            </a:r>
            <a:endParaRPr/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Trabajo colaborativo y comunicación efectiva con los distintos actores del sistema.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Factibilidad del proyecto en la asignatura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Factibilidad del Proyecto</a:t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1247452" y="2274838"/>
            <a:ext cx="664909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desarrollo planificado en fases dentro del semestre académico.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Recursos</a:t>
            </a: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• Hardware: PC con internet y smartphone de pruebas. • Software: herramientas gratuitas (Flutter/React Native, Firebase, Google Maps API).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Acceso</a:t>
            </a: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datos institucionales y APIs sin costo adicional.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horas de asignatura + trabajo autónomo cubren los hitos del proyecto.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Objetivos del proyecto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Objetivos del Proyecto</a:t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849745" y="616090"/>
            <a:ext cx="7444509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una aplicación móvil multiplataforma que permita solicitar asistencia inmediata mediante códigos QR, integrando geolocalización y notificaciones automáticas para optimizar tiempos de respuesta y mejorar la seguridad universitaria.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Analizar requisitos funcionales y no funcionales.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 la arquitectura de la aplicación y la base de datos.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Implementar la app en Flutter o React Native.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Integrar GPS interno y lectura/generación de códigos QR.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Configurar notificaciones en tiempo real.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Incorporar medidas de seguridad y privacidad de datos.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Realizar pruebas de funcionalidad y usabilidad.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Documentar todo el proceso de desarrollo.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Microsoft Office PowerPoint</Application>
  <PresentationFormat>Presentación en pantalla (4:3)</PresentationFormat>
  <Paragraphs>59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Bebas Neue</vt:lpstr>
      <vt:lpstr>Arial</vt:lpstr>
      <vt:lpstr>Roboto Condensed</vt:lpstr>
      <vt:lpstr>Calibri</vt:lpstr>
      <vt:lpstr>Franklin Gothic</vt:lpstr>
      <vt:lpstr>Roboto Mono</vt:lpstr>
      <vt:lpstr>Tema de Office</vt:lpstr>
      <vt:lpstr>  Fase 1 Proyecto APT   Docente: Reginaldo Salinas Bruna Grupo Nº 9 Integrantes: Claudio Castro  </vt:lpstr>
      <vt:lpstr>Descripción breve del proyecto APT</vt:lpstr>
      <vt:lpstr>Descripción del proyecto</vt:lpstr>
      <vt:lpstr>Relación con el perfil de egreso</vt:lpstr>
      <vt:lpstr>Relación con Perfil</vt:lpstr>
      <vt:lpstr>Factibilidad del proyecto en la asignatura</vt:lpstr>
      <vt:lpstr>Factibilidad del Proyecto</vt:lpstr>
      <vt:lpstr>Objetivos del proyecto</vt:lpstr>
      <vt:lpstr>Objetivos del Proyecto</vt:lpstr>
      <vt:lpstr>Metodología de trabajo</vt:lpstr>
      <vt:lpstr>Metodologías del Proyecto</vt:lpstr>
      <vt:lpstr>Plan de trabajo</vt:lpstr>
      <vt:lpstr>Plan del Proyecto</vt:lpstr>
      <vt:lpstr>Evidencias esperadas</vt:lpstr>
      <vt:lpstr>Evidencias Esperadas del Proyecto</vt:lpstr>
      <vt:lpstr> 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Fase 1 Proyecto APT   Docente: Reginaldo Salinas Bruna Grupo Nº 9 Integrantes: Claudio Castro  </dc:title>
  <dc:creator>Victor Rodrigo Galaz Silva</dc:creator>
  <cp:lastModifiedBy>CLAUDIO CAS</cp:lastModifiedBy>
  <cp:revision>1</cp:revision>
  <dcterms:created xsi:type="dcterms:W3CDTF">2020-01-19T17:40:32Z</dcterms:created>
  <dcterms:modified xsi:type="dcterms:W3CDTF">2025-11-12T06:42:17Z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0x0101006A490DE1D59CF8418FDA5A26334C9654</vt:lpwstr>
  </property>
</Properties>
</file>